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г</a:t>
            </a:r>
            <a:r>
              <a:rPr lang="ru-RU" sz="2000" dirty="0" smtClean="0"/>
              <a:t>г1919 </a:t>
            </a:r>
            <a:r>
              <a:rPr lang="ru-RU" sz="2000" dirty="0" smtClean="0"/>
              <a:t>- 1985</a:t>
            </a:r>
            <a:endParaRPr lang="ru-RU" sz="2000" dirty="0"/>
          </a:p>
        </p:txBody>
      </p:sp>
      <p:pic>
        <p:nvPicPr>
          <p:cNvPr id="3074" name="Picture 2" descr="C:\Users\пользователь\Desktop\Новый точечн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166640" cy="49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9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Новый точечн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7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Новый точечн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328592" cy="670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2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Новый точечн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5698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0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Новый точечн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762647" cy="49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Новый точечный рисунок (2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76063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1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Новый точечн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47260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08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 гг1919 - 1985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Alexsandr S.. Cherdanchev</cp:lastModifiedBy>
  <cp:revision>4</cp:revision>
  <dcterms:created xsi:type="dcterms:W3CDTF">2020-01-01T16:04:49Z</dcterms:created>
  <dcterms:modified xsi:type="dcterms:W3CDTF">2020-02-17T03:22:20Z</dcterms:modified>
</cp:coreProperties>
</file>