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0" r:id="rId3"/>
    <p:sldId id="259" r:id="rId4"/>
    <p:sldId id="265" r:id="rId5"/>
    <p:sldId id="266" r:id="rId6"/>
    <p:sldId id="268" r:id="rId7"/>
    <p:sldId id="269" r:id="rId8"/>
    <p:sldId id="257" r:id="rId9"/>
    <p:sldId id="26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65294-7256-4BA4-B2E2-2A00E1D72449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ACC8-DA7D-4CF9-9B5B-FD7882352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146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65294-7256-4BA4-B2E2-2A00E1D72449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ACC8-DA7D-4CF9-9B5B-FD7882352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475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65294-7256-4BA4-B2E2-2A00E1D72449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ACC8-DA7D-4CF9-9B5B-FD7882352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933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1B4D2-A82F-40B3-81EE-F00AB7E1779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13FCF9-7A8E-4402-81FF-8972AA627A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47366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AB5B7-DEFC-4933-8378-84272987EE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30FAD-8FA5-4A59-95B0-FD533F6797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8345646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3DACB-8B6B-49F1-98FD-C64B167A028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B2DA2-0A59-4F83-91AC-ED765CFDCB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7308706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64404-7FB9-4A75-9530-F88076398FC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3CD299-A458-429B-9120-B4647F2B5F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5293263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A9660-A4A6-4EF4-96D7-D1B804804D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DCA967-C35B-4BC4-9863-8B6506FFAB8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5412283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E94DC-F516-47ED-9413-55BB170103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91B8C-E5E6-42C9-8512-9792644004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1489026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C74FC-B0B1-40E4-80D0-C6456F26646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8E76DB-E8E0-4868-8BAE-589ADC710E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2128098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1DDC3-7077-4325-AEBA-C17A7941918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D3291-4E3C-42F5-975D-625733DF8B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1952278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65294-7256-4BA4-B2E2-2A00E1D72449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ACC8-DA7D-4CF9-9B5B-FD7882352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4997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44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51ABD-8E20-4E0D-825A-F9BBA010816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F1D0A-608F-4BF7-A08B-900D29B045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1989527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5DE6A-98D3-400C-8FA5-BB49252DEB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A88777-37A0-4EE3-9BD1-FE9E9864D8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0970995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DA67B-5FA8-4969-994B-70C22F8177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8452D-57AC-4113-B108-DABF450A72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098216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65294-7256-4BA4-B2E2-2A00E1D72449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ACC8-DA7D-4CF9-9B5B-FD7882352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313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65294-7256-4BA4-B2E2-2A00E1D72449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ACC8-DA7D-4CF9-9B5B-FD7882352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74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65294-7256-4BA4-B2E2-2A00E1D72449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ACC8-DA7D-4CF9-9B5B-FD7882352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970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65294-7256-4BA4-B2E2-2A00E1D72449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ACC8-DA7D-4CF9-9B5B-FD7882352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834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65294-7256-4BA4-B2E2-2A00E1D72449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ACC8-DA7D-4CF9-9B5B-FD7882352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742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65294-7256-4BA4-B2E2-2A00E1D72449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ACC8-DA7D-4CF9-9B5B-FD7882352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994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65294-7256-4BA4-B2E2-2A00E1D72449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ACC8-DA7D-4CF9-9B5B-FD7882352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920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65294-7256-4BA4-B2E2-2A00E1D72449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3ACC8-DA7D-4CF9-9B5B-FD7882352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29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002659-6AC1-4F4E-8A01-89FE0A630D8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993A70D-45F9-4EED-91EE-533C38341AF0}" type="slidenum">
              <a:rPr lang="ru-RU" altLang="ru-RU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034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26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924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970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144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937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3673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2464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7601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1фсб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Тема1фсб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Денежное довольствие/заработная плата</dc:title>
  <dc:creator>Пользователь Windows</dc:creator>
  <cp:lastModifiedBy>Пользователь Windows</cp:lastModifiedBy>
  <cp:revision>6</cp:revision>
  <dcterms:created xsi:type="dcterms:W3CDTF">2022-10-29T10:59:55Z</dcterms:created>
  <dcterms:modified xsi:type="dcterms:W3CDTF">2022-10-30T15:08:23Z</dcterms:modified>
</cp:coreProperties>
</file>